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A301-2B11-A78A-9171-6BAFE0A2DB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86811-A928-DC8E-0CBB-DDFC34E1C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4DB8E-E4EA-9CB4-5462-9F2D68522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179F8-AB12-E04D-CA84-75D05E892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D8BD7-1577-191D-C9A2-73E41FD50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935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E2DAB-8569-A1B2-2B82-28025FE67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8C8A4-1EDF-E637-A8A1-707AC06B72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C7E77-4B8E-9223-58F7-6AF07CDBA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38B02-1EA8-BFBB-E61F-CEF5B8941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F45F0-6A77-7424-6FEC-23E6EA7BC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205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7B0437-1392-7D24-0AB6-D0263FC09B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347E8-183F-2EF7-CD9B-33B1B8ABE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97238-984B-BB56-F9EC-6D68EE616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48685-C9E5-634A-ED97-A255FD2F6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E2A36-9F0A-94CA-032B-E82C37BC0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9890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DE0F-13B8-8E28-C254-29B8429EA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296B7-6300-0874-2DAF-42771287A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FA25C-5562-46C5-D3C5-176D59AD7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1EE51-9219-2369-76DE-8F9048F32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2C1AB-CE38-DE85-C2C1-3DA9DDAB9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850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CBBA3-54B6-EE9D-281C-ED580581B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285BB-AD65-8C46-79EC-A4515EB9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78520-B3DC-A204-35ED-F509338FF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174A6-5632-9D88-8DDD-BAF4D8464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A0A6D-77A8-E06F-5FE2-22385B207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8481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4428A-8555-81B7-0D84-8394C59A1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2313E-C12C-40EC-C7FA-EC250955D1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806F48-CB81-CAAA-78EB-A1A074B82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3D29E-8BCB-6F14-7915-4DA66AD77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FC093-0AA5-FDEE-1A8B-165A80EC5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9E7D9-4F2D-68D1-933F-350E19B55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4270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E70A6-DD23-BE5B-FD44-C7920DF55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78EED-2375-004D-62F7-9F5D608C4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BA2A90-C0F3-CF81-A375-E098D09119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C84E9D-B7C7-878B-F21F-E22CA590D8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3E9A03-05AF-5570-11AB-C0BD3FEFA1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598217-3890-1BA9-79DE-17DDB7716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9751E6-522E-11CE-0E73-2C80F61AA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65F706-0EDD-5821-7893-5FE3920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3582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D9E1-E45B-6635-F5C5-7F4FA91BB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E3598B-237F-1A60-4987-8CE90F99E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8BA8A2-339E-8B0F-DE36-310F23FA6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978B58-39E5-23C0-C8D1-67F2F085E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2388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5C62B2-864B-6591-D526-04571EB0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92F30F-1AF9-2963-73C9-1A2F1723E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1D02A-0D5E-4EA7-79AF-591BE9262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423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51C-DCD0-94FB-483B-B7F65CED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B15FC-275B-438E-A4F2-F5223BD46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E4DC4B-1AAF-6CD0-8684-A8D633C3F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D5C64-5A9E-2A67-99F7-E067D1D8D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DC85B-9FD8-327B-94E7-96DFA9864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761B13-0F2B-2304-B809-471AB1312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722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48ADE-15B5-B311-C84F-2111A4CD6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164FAD-FBCE-5461-BAC8-F799572286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22DA32-4EC7-0734-1FCE-5B49735DFE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CB38C5-29C3-F328-B2BC-6A41D0ECB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CB20B-D73D-BA5A-5DDE-8DD3343DD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07E548-DB34-F170-FFA8-C514E1BFB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4314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069991-A844-2F48-2A16-02818E493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31734-345D-E1AF-15F3-DB82CBF7A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36BF5-4F7D-1F05-F27D-1E9416CB3D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92DE4-673F-4F2D-8208-849121C932F8}" type="datetimeFigureOut">
              <a:rPr lang="en-IN" smtClean="0"/>
              <a:t>14-09-2023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7F938-5B15-3FCD-E4D2-3324EC54B3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768EE-CE92-BB15-ECB6-9CCE5A2D21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21841-3F43-405D-9601-8B973175A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464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862F96-4CC2-AD08-4586-E47B5CCAE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9654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474B7E-269A-1034-6576-79BCACD429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99" t="17821" r="24567" b="3974"/>
          <a:stretch/>
        </p:blipFill>
        <p:spPr>
          <a:xfrm>
            <a:off x="6003053" y="921349"/>
            <a:ext cx="6188947" cy="48587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97782C-DB65-6763-1673-8736B4AF45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5" t="53420" r="37554" b="10811"/>
          <a:stretch/>
        </p:blipFill>
        <p:spPr>
          <a:xfrm>
            <a:off x="70338" y="921349"/>
            <a:ext cx="5723793" cy="484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25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Santanu Banerjee</dc:creator>
  <cp:lastModifiedBy>Santanu Banerjee</cp:lastModifiedBy>
  <cp:revision>2</cp:revision>
  <dcterms:created xsi:type="dcterms:W3CDTF">2023-09-14T06:51:41Z</dcterms:created>
  <dcterms:modified xsi:type="dcterms:W3CDTF">2023-09-14T11:53:07Z</dcterms:modified>
</cp:coreProperties>
</file>

<file path=docProps/thumbnail.jpeg>
</file>